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"/>
  </p:notesMasterIdLst>
  <p:sldIdLst>
    <p:sldId id="291" r:id="rId3"/>
    <p:sldId id="29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B5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2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3E76F6-543E-4D8A-AF0E-920D377A3497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16D0FAD-B960-47F5-B996-60AA974A8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2FDAAFCC-B0B0-4004-A945-C14CC5839B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51024958-C39F-4687-B37F-F31F82856B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9AC9D69-7A7B-42B6-93AA-631A15977B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1A041B7-18F1-46CC-A0B9-E076111878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011587E-7FC2-4DB4-AC19-BED48F6702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5F271F6-579B-4D69-AFFD-E39A41C9FE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B3763BD-49AB-4F3D-8DEC-5C14941589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5991D44-B3A5-4DD4-8B59-B67EED8AED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4A98F93-BE01-4C08-AB60-E7D60A3B28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16919C68-4D70-4234-B496-1BE5CBBDD3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FCFE5DF-2363-466A-AA92-4D985D28D2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B253D91-22D3-4199-9F14-3A4E3168C5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4AD50E1-D3E1-4B94-A64D-6B071BE3A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31D1423-F323-4646-90EE-1D8DA27DCA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48333AB-B5C0-46BF-9CFE-B20874C67C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216736AF-32FC-431B-AB87-10EE5AFC69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65A1538-97D4-4415-95D1-3FAE365BA0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25176DF-B318-4EC1-AA76-ADD290433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96BAB4E-BDA2-4419-8A95-64A0A0E082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77B1924-BD6E-415E-80EC-C43C34E0DB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44CF1E0-9DB9-4CF9-9192-7A6A9D89E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77F48CB-D505-439D-B29B-E99718EB7D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grpSp>
          <p:nvGrpSpPr>
            <p:cNvPr id="1034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986AFF-DDAC-483D-AC6B-06738A7C24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kumimoji="1" lang="en-US" sz="240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grpSp>
          <p:nvGrpSpPr>
            <p:cNvPr id="2058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kumimoji="1" lang="en-US" sz="2400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40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67B697-4E13-4C1C-A9D9-987D18E128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sz="600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祂是神</a:t>
            </a:r>
            <a:r>
              <a:rPr lang="zh-TW" altLang="en-US" smtClean="0"/>
              <a:t>　　　</a:t>
            </a:r>
            <a:r>
              <a:rPr lang="en-US" altLang="zh-TW" sz="2400" smtClean="0"/>
              <a:t>S209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en-US" altLang="zh-TW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	</a:t>
            </a: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祂是神，祂是神！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	He is Lord, He is Lord</a:t>
            </a:r>
            <a:endParaRPr lang="en-US" sz="40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altLang="zh-TW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	</a:t>
            </a: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基督己從死裡復活祂是神！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	He has risen from the dead</a:t>
            </a:r>
            <a: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	And He is Lord!</a:t>
            </a:r>
            <a: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zh-TW" altLang="en-US" sz="40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eaLnBrk="1" hangingPunct="1">
              <a:buFont typeface="Monotype Sorts"/>
              <a:buNone/>
              <a:defRPr/>
            </a:pPr>
            <a:endParaRPr lang="zh-TW" altLang="en-US" sz="5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TW" altLang="en-US" sz="600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祂是神</a:t>
            </a:r>
            <a:r>
              <a:rPr lang="zh-TW" altLang="en-US" sz="6000" smtClean="0"/>
              <a:t>　　　</a:t>
            </a:r>
            <a:r>
              <a:rPr lang="en-US" altLang="zh-TW" sz="2400" smtClean="0"/>
              <a:t>S209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萬膝當跪拜，萬口當承認，</a:t>
            </a:r>
            <a:endParaRPr lang="en-US" altLang="zh-TW" sz="4400" smtClean="0">
              <a:effectLst>
                <a:outerShdw blurRad="38100" dist="38100" dir="2700000" algn="tl">
                  <a:srgbClr val="FFFFFF"/>
                </a:outerShdw>
              </a:effectLst>
              <a:ea typeface="DFKai-SB" pitchFamily="65" charset="-120"/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Every knee shall bow, 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Every tongue confess.</a:t>
            </a:r>
            <a:endParaRPr lang="en-US" sz="4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基督耶穌是神</a:t>
            </a:r>
            <a:r>
              <a:rPr lang="en-US" altLang="zh-TW" sz="4400" smtClean="0">
                <a:effectLst>
                  <a:outerShdw blurRad="38100" dist="38100" dir="2700000" algn="tl">
                    <a:srgbClr val="FFFFFF"/>
                  </a:outerShdw>
                </a:effectLst>
                <a:ea typeface="DFKai-SB" pitchFamily="65" charset="-120"/>
              </a:rPr>
              <a:t>.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en-US" sz="4000" smtClean="0">
                <a:effectLst/>
              </a:rPr>
              <a:t>That Jesus Christ is Lord</a:t>
            </a:r>
            <a:r>
              <a:rPr lang="en-US" sz="4400" smtClean="0">
                <a:effectLst/>
              </a:rPr>
              <a:t/>
            </a:r>
            <a:br>
              <a:rPr lang="en-US" sz="4400" smtClean="0">
                <a:effectLst/>
              </a:rPr>
            </a:br>
            <a:r>
              <a:rPr lang="en-US" sz="4000" smtClean="0">
                <a:effectLst/>
              </a:rPr>
              <a:t/>
            </a:r>
            <a:br>
              <a:rPr lang="en-US" sz="4000" smtClean="0">
                <a:effectLst/>
              </a:rPr>
            </a:br>
            <a:endParaRPr lang="en-US" sz="40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arkle.pot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39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新細明體</vt:lpstr>
      <vt:lpstr>Times New Roman</vt:lpstr>
      <vt:lpstr>Monotype Sorts</vt:lpstr>
      <vt:lpstr>Calibri</vt:lpstr>
      <vt:lpstr>DFKai-SB</vt:lpstr>
      <vt:lpstr>Sparkle</vt:lpstr>
      <vt:lpstr>1_Sparkle</vt:lpstr>
      <vt:lpstr>祂是神　　　S209</vt:lpstr>
      <vt:lpstr>祂是神　　　S209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Eva</dc:creator>
  <cp:lastModifiedBy>Mingyong Huang</cp:lastModifiedBy>
  <cp:revision>94</cp:revision>
  <dcterms:created xsi:type="dcterms:W3CDTF">2006-08-16T00:00:00Z</dcterms:created>
  <dcterms:modified xsi:type="dcterms:W3CDTF">2018-03-10T01:21:50Z</dcterms:modified>
</cp:coreProperties>
</file>